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43"/>
    <p:restoredTop sz="94704"/>
  </p:normalViewPr>
  <p:slideViewPr>
    <p:cSldViewPr snapToGrid="0">
      <p:cViewPr varScale="1">
        <p:scale>
          <a:sx n="104" d="100"/>
          <a:sy n="104" d="100"/>
        </p:scale>
        <p:origin x="232" y="5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AC6203-B9AF-34CF-FF38-C4CFAA2B5E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1520E83-9359-6A20-2E97-B179BF9F5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081071-889D-498C-CF5D-37DCCEE7D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E1946-27F7-1EA1-1796-6C65FD71C4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77B6A9-839E-0B3C-3229-F011D4129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638887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6366D-1568-8A32-773A-83B263578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3156C7-ECDB-0AEC-4DAD-E1994C98990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B5D241-19C3-8ECA-0FC9-B6C0EE70E4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741DCE-9297-B798-E5B6-2EBBDEBAC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29ACB9-112A-76C9-5D42-0A4366898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2984069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F668776-E40F-AE35-54B9-FCADED70CA7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3053807-6AD1-A3F3-BB32-40FE85FC4F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234-5367-ECA9-18CE-16E29FCFE3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B25D29-D5E0-53B1-267C-772C105CD0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841ADF-D570-7EFA-E30C-4D30AC88C7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573565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16580D-7AB0-1100-1FC5-77C4E794A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CD451-0A77-3F67-B57A-E816F3D276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505480-0296-64E0-F3B9-71F54C1D33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7DD7AB-6803-FDB3-72C1-A5462E87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81887E-7A65-ACC8-E063-BF7C7AA68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48909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2D4CB-9490-0AFA-84AE-424950E66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A347A3-D7EE-424A-38CC-A454A682CD5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0DFE1-3F0E-5680-89FD-109655EB66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D34EF74-D8B2-D0B9-0C79-32A656031F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C639E7-9456-E7E1-F774-D6B48D2E74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197288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6B6FCD-CB62-DA28-70F0-27C8AEF4CE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B36474-DF4D-E5D6-BE8F-6D77C6C05D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E268A-589F-90BF-343E-E771408400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B2F8B73-CC9F-7FC1-9ECA-E244DE07E4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5DCDFC3-2A20-0031-DCFF-0EC32EF8D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63E6C68-3118-DC8B-9630-7BCB030941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639509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4BFF47-F192-E24E-DCE1-40A5E30967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52478C-0BB7-450D-E7C1-7F063B2369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0DD08BB-8475-47CD-7831-6082ED0D08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48BD0F-7E06-6D34-CCC2-BF9E7677F2B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E791296-EEAB-B892-D9B8-CDA1FC1BE83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98DFD1-7205-C174-5366-7250C536F7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6D1D3D-379B-73B1-AF3E-3BDABA6801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18BC394-7BC3-AF4C-4603-83C027498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1973261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F8C0AC-001D-99B1-9646-203792CDA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80FAF6-B2A4-0B4F-F011-A1B7C2C44F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9A0701A-5245-370D-160A-B25883102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4D9C72-3584-903B-CBD9-4659EB721E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9177510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1955DFB-B838-16AC-7DC2-BB08E6D74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F2E7D9-248B-9C01-D6F3-676672DFA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DB4D68-0BA8-788F-270D-E243611427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745490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8FEB72-4A8B-AE8A-2FFC-246CF40DE7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448F9D-7632-7DD9-B879-3DDC570BB1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E87020-BB52-B40B-98BA-52A5362B1C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B34FD6-3910-0814-B408-4E5A03E86D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C7F755-7C5A-F9C3-F54C-C4CDA4DB6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69E41C7-22BB-F0EB-C350-4A5964DBAB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883202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3504D-BAAF-BCC7-6B26-6EB71524A4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456E56-69DD-7227-473E-B0769E103E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656AB1-D7F9-28F9-1788-1DD5DE7B107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311B51C-8341-06C4-5FF0-761CB1D4D7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D700822-F2F8-6EA1-29CC-87240283F9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9E36A87-18FF-40CE-C868-2E7143C93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518087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B548AC5-3855-41A5-2FA0-10235F1758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A4BABE-FCD5-C462-3645-D90C3A5551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0E00-0AC4-0EBE-FDC3-CD21BB1FC3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97751CC-4C35-4D49-A27D-4F209C61BA39}" type="datetimeFigureOut">
              <a:rPr lang="en-NL" smtClean="0"/>
              <a:t>03/11/2025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22C77D8-82C6-D713-001C-5717DD431C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9FB969-1EEB-BFC4-3F15-5DDA6EC5B6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0A0F9E1-06A5-EF43-BAF9-68B06BCD766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2700912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standing on a ladder next to a large human heart&#10;&#10;AI-generated content may be incorrect.">
            <a:extLst>
              <a:ext uri="{FF2B5EF4-FFF2-40B4-BE49-F238E27FC236}">
                <a16:creationId xmlns:a16="http://schemas.microsoft.com/office/drawing/2014/main" id="{274200CC-1F63-9772-018D-49ADFDE075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7145" y="142102"/>
            <a:ext cx="6573795" cy="657379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99E08E9-05EE-DEB6-2ECF-E82458D3DF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335427" y="1334531"/>
            <a:ext cx="1890583" cy="928128"/>
          </a:xfrm>
        </p:spPr>
        <p:txBody>
          <a:bodyPr>
            <a:normAutofit fontScale="90000"/>
          </a:bodyPr>
          <a:lstStyle/>
          <a:p>
            <a:r>
              <a:rPr lang="en-NL" dirty="0">
                <a:solidFill>
                  <a:schemeClr val="tx1">
                    <a:lumMod val="75000"/>
                    <a:lumOff val="25000"/>
                  </a:schemeClr>
                </a:solidFill>
                <a:latin typeface="Freestyle Script" panose="020F0502020204030204" pitchFamily="34" charset="0"/>
                <a:cs typeface="Freestyle Script" panose="020F0502020204030204" pitchFamily="34" charset="0"/>
              </a:rPr>
              <a:t>STEMI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EF96A14-87F8-8871-DBDC-0AE39E82FBE9}"/>
              </a:ext>
            </a:extLst>
          </p:cNvPr>
          <p:cNvSpPr txBox="1">
            <a:spLocks/>
          </p:cNvSpPr>
          <p:nvPr/>
        </p:nvSpPr>
        <p:spPr>
          <a:xfrm>
            <a:off x="1808206" y="4025214"/>
            <a:ext cx="1890583" cy="92812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8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tx1">
                    <a:lumMod val="75000"/>
                    <a:lumOff val="25000"/>
                  </a:schemeClr>
                </a:solidFill>
                <a:latin typeface="Freestyle Script" panose="020F0502020204030204" pitchFamily="34" charset="0"/>
                <a:cs typeface="Freestyle Script" panose="020F0502020204030204" pitchFamily="34" charset="0"/>
              </a:rPr>
              <a:t>NSTEMI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729B8001-9806-7E73-870E-C6051A7B46B5}"/>
              </a:ext>
            </a:extLst>
          </p:cNvPr>
          <p:cNvSpPr txBox="1">
            <a:spLocks/>
          </p:cNvSpPr>
          <p:nvPr/>
        </p:nvSpPr>
        <p:spPr>
          <a:xfrm>
            <a:off x="7249296" y="1587846"/>
            <a:ext cx="1890583" cy="67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tx1">
                    <a:lumMod val="75000"/>
                    <a:lumOff val="25000"/>
                  </a:schemeClr>
                </a:solidFill>
                <a:latin typeface="Freestyle Script" panose="020F0502020204030204" pitchFamily="34" charset="0"/>
                <a:cs typeface="Freestyle Script" panose="020F0502020204030204" pitchFamily="34" charset="0"/>
              </a:rPr>
              <a:t>Prinzmetal</a:t>
            </a: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0778526-B37A-BDBB-1AFD-8078437737F2}"/>
              </a:ext>
            </a:extLst>
          </p:cNvPr>
          <p:cNvSpPr txBox="1">
            <a:spLocks/>
          </p:cNvSpPr>
          <p:nvPr/>
        </p:nvSpPr>
        <p:spPr>
          <a:xfrm>
            <a:off x="7422291" y="4151871"/>
            <a:ext cx="1890583" cy="67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tx1">
                    <a:lumMod val="75000"/>
                    <a:lumOff val="25000"/>
                  </a:schemeClr>
                </a:solidFill>
                <a:latin typeface="Freestyle Script" panose="020F0502020204030204" pitchFamily="34" charset="0"/>
                <a:cs typeface="Freestyle Script" panose="020F0502020204030204" pitchFamily="34" charset="0"/>
              </a:rPr>
              <a:t>MINOCA</a:t>
            </a: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D18FDD9-4B23-D00F-5FEB-4395885641FD}"/>
              </a:ext>
            </a:extLst>
          </p:cNvPr>
          <p:cNvSpPr txBox="1">
            <a:spLocks/>
          </p:cNvSpPr>
          <p:nvPr/>
        </p:nvSpPr>
        <p:spPr>
          <a:xfrm>
            <a:off x="4528750" y="5335889"/>
            <a:ext cx="1890583" cy="67481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NL" dirty="0">
                <a:solidFill>
                  <a:schemeClr val="tx1">
                    <a:lumMod val="75000"/>
                    <a:lumOff val="25000"/>
                  </a:schemeClr>
                </a:solidFill>
                <a:latin typeface="Freestyle Script" panose="020F0502020204030204" pitchFamily="34" charset="0"/>
                <a:cs typeface="Freestyle Script" panose="020F0502020204030204" pitchFamily="34" charset="0"/>
              </a:rPr>
              <a:t>Takotsubo</a:t>
            </a:r>
          </a:p>
        </p:txBody>
      </p:sp>
    </p:spTree>
    <p:extLst>
      <p:ext uri="{BB962C8B-B14F-4D97-AF65-F5344CB8AC3E}">
        <p14:creationId xmlns:p14="http://schemas.microsoft.com/office/powerpoint/2010/main" val="31016423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5</Words>
  <Application>Microsoft Macintosh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Aptos</vt:lpstr>
      <vt:lpstr>Aptos Display</vt:lpstr>
      <vt:lpstr>Arial</vt:lpstr>
      <vt:lpstr>Freestyle Script</vt:lpstr>
      <vt:lpstr>Office Theme</vt:lpstr>
      <vt:lpstr>STEMI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Annemiek Hutten</dc:creator>
  <cp:lastModifiedBy>Annemiek Hutten</cp:lastModifiedBy>
  <cp:revision>1</cp:revision>
  <dcterms:created xsi:type="dcterms:W3CDTF">2025-11-03T10:44:06Z</dcterms:created>
  <dcterms:modified xsi:type="dcterms:W3CDTF">2025-11-03T10:49:05Z</dcterms:modified>
</cp:coreProperties>
</file>